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273FA-F9F2-46F2-AF76-FB4E671EC7D1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0BB1-251E-4E6B-A655-754743CB8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414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273FA-F9F2-46F2-AF76-FB4E671EC7D1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0BB1-251E-4E6B-A655-754743CB8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860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273FA-F9F2-46F2-AF76-FB4E671EC7D1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0BB1-251E-4E6B-A655-754743CB8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078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273FA-F9F2-46F2-AF76-FB4E671EC7D1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0BB1-251E-4E6B-A655-754743CB8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361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273FA-F9F2-46F2-AF76-FB4E671EC7D1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0BB1-251E-4E6B-A655-754743CB8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745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273FA-F9F2-46F2-AF76-FB4E671EC7D1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0BB1-251E-4E6B-A655-754743CB8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926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273FA-F9F2-46F2-AF76-FB4E671EC7D1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0BB1-251E-4E6B-A655-754743CB8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519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273FA-F9F2-46F2-AF76-FB4E671EC7D1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0BB1-251E-4E6B-A655-754743CB8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529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273FA-F9F2-46F2-AF76-FB4E671EC7D1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0BB1-251E-4E6B-A655-754743CB8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125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273FA-F9F2-46F2-AF76-FB4E671EC7D1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0BB1-251E-4E6B-A655-754743CB8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841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273FA-F9F2-46F2-AF76-FB4E671EC7D1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0BB1-251E-4E6B-A655-754743CB8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835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273FA-F9F2-46F2-AF76-FB4E671EC7D1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B0BB1-251E-4E6B-A655-754743CB8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147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29469" y="2247191"/>
            <a:ext cx="3591758" cy="1325563"/>
          </a:xfrm>
        </p:spPr>
        <p:txBody>
          <a:bodyPr/>
          <a:lstStyle/>
          <a:p>
            <a:r>
              <a:rPr lang="ko-KR" altLang="en-US" dirty="0" smtClean="0"/>
              <a:t>시연시나리오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11560" y="4009088"/>
            <a:ext cx="4227576" cy="77127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SSAFY 12</a:t>
            </a:r>
            <a:r>
              <a:rPr lang="ko-KR" altLang="en-US" dirty="0" smtClean="0"/>
              <a:t>기 대전 </a:t>
            </a:r>
            <a:r>
              <a:rPr lang="en-US" altLang="ko-KR" dirty="0" smtClean="0"/>
              <a:t>B202</a:t>
            </a:r>
            <a:r>
              <a:rPr lang="ko-KR" altLang="en-US" dirty="0" smtClean="0"/>
              <a:t>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9874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25" y="0"/>
            <a:ext cx="3336324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188" y="-62144"/>
            <a:ext cx="333632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03468" y="3075057"/>
            <a:ext cx="357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 smtClean="0">
                <a:latin typeface="페이퍼로지 6 SemiBold" pitchFamily="2" charset="-127"/>
                <a:ea typeface="페이퍼로지 6 SemiBold" pitchFamily="2" charset="-127"/>
              </a:rPr>
              <a:t>튜토리얼</a:t>
            </a:r>
            <a:endParaRPr lang="ko-KR" altLang="en-US" sz="4000"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219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30" y="1586881"/>
            <a:ext cx="2366739" cy="48649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613" y="1586881"/>
            <a:ext cx="2366739" cy="48649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7138" y="544921"/>
            <a:ext cx="357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 smtClean="0">
                <a:latin typeface="페이퍼로지 6 SemiBold" pitchFamily="2" charset="-127"/>
                <a:ea typeface="페이퍼로지 6 SemiBold" pitchFamily="2" charset="-127"/>
              </a:rPr>
              <a:t>알쓸와인잡</a:t>
            </a:r>
            <a:endParaRPr lang="ko-KR" altLang="en-US" sz="4000"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0193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11" y="0"/>
            <a:ext cx="3329126" cy="68432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764" y="10442"/>
            <a:ext cx="3331244" cy="68475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84737" y="3038490"/>
            <a:ext cx="3572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페이퍼로지 6 SemiBold" pitchFamily="2" charset="-127"/>
                <a:ea typeface="페이퍼로지 6 SemiBold" pitchFamily="2" charset="-127"/>
              </a:rPr>
              <a:t>로그인 페이지</a:t>
            </a:r>
            <a:endParaRPr lang="en-US" altLang="ko-KR" sz="4000" dirty="0" smtClean="0">
              <a:latin typeface="페이퍼로지 6 SemiBold" pitchFamily="2" charset="-127"/>
              <a:ea typeface="페이퍼로지 6 SemiBold" pitchFamily="2" charset="-127"/>
            </a:endParaRPr>
          </a:p>
          <a:p>
            <a:pPr algn="ctr"/>
            <a:r>
              <a:rPr lang="ko-KR" altLang="en-US" sz="4000" dirty="0" smtClean="0">
                <a:latin typeface="페이퍼로지 6 SemiBold" pitchFamily="2" charset="-127"/>
                <a:ea typeface="페이퍼로지 6 SemiBold" pitchFamily="2" charset="-127"/>
              </a:rPr>
              <a:t>홈 페이지</a:t>
            </a:r>
            <a:endParaRPr lang="ko-KR" altLang="en-US" sz="4000"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094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00" y="523784"/>
            <a:ext cx="2953665" cy="60714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764" y="1679"/>
            <a:ext cx="3335507" cy="68563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824" y="187496"/>
            <a:ext cx="2935938" cy="60349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44762" y="3038490"/>
            <a:ext cx="357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페이퍼로지 6 SemiBold" pitchFamily="2" charset="-127"/>
                <a:ea typeface="페이퍼로지 6 SemiBold" pitchFamily="2" charset="-127"/>
              </a:rPr>
              <a:t>와인 </a:t>
            </a:r>
            <a:r>
              <a:rPr lang="en-US" altLang="ko-KR" sz="4000" dirty="0" smtClean="0">
                <a:latin typeface="페이퍼로지 6 SemiBold" pitchFamily="2" charset="-127"/>
                <a:ea typeface="페이퍼로지 6 SemiBold" pitchFamily="2" charset="-127"/>
              </a:rPr>
              <a:t>MBTI</a:t>
            </a:r>
            <a:endParaRPr lang="ko-KR" altLang="en-US" sz="4000"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368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43" y="1447058"/>
            <a:ext cx="2448797" cy="50336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84" y="1447058"/>
            <a:ext cx="2448797" cy="50336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920" y="1447058"/>
            <a:ext cx="2448797" cy="50336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4098" y="463965"/>
            <a:ext cx="357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페이퍼로지 6 SemiBold" pitchFamily="2" charset="-127"/>
                <a:ea typeface="페이퍼로지 6 SemiBold" pitchFamily="2" charset="-127"/>
              </a:rPr>
              <a:t>와인 추천</a:t>
            </a:r>
            <a:endParaRPr lang="ko-KR" altLang="en-US" sz="4000"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229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14" y="1731146"/>
            <a:ext cx="2258767" cy="46430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242" y="1731146"/>
            <a:ext cx="2273123" cy="46725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578" y="1731146"/>
            <a:ext cx="2273124" cy="467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963" y="1731146"/>
            <a:ext cx="2273123" cy="46725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0629" y="561619"/>
            <a:ext cx="61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페이퍼로지 6 SemiBold" pitchFamily="2" charset="-127"/>
                <a:ea typeface="페이퍼로지 6 SemiBold" pitchFamily="2" charset="-127"/>
              </a:rPr>
              <a:t>와인 리스트</a:t>
            </a:r>
            <a:r>
              <a:rPr lang="en-US" altLang="ko-KR" sz="4000" dirty="0" smtClean="0">
                <a:latin typeface="페이퍼로지 6 SemiBold" pitchFamily="2" charset="-127"/>
                <a:ea typeface="페이퍼로지 6 SemiBold" pitchFamily="2" charset="-127"/>
              </a:rPr>
              <a:t>,</a:t>
            </a:r>
            <a:r>
              <a:rPr lang="ko-KR" altLang="en-US" sz="4000" dirty="0" smtClean="0">
                <a:latin typeface="페이퍼로지 6 SemiBold" pitchFamily="2" charset="-127"/>
                <a:ea typeface="페이퍼로지 6 SemiBold" pitchFamily="2" charset="-127"/>
              </a:rPr>
              <a:t> 필터</a:t>
            </a:r>
            <a:r>
              <a:rPr lang="en-US" altLang="ko-KR" sz="4000" dirty="0" smtClean="0"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sz="4000" dirty="0" smtClean="0">
                <a:latin typeface="페이퍼로지 6 SemiBold" pitchFamily="2" charset="-127"/>
                <a:ea typeface="페이퍼로지 6 SemiBold" pitchFamily="2" charset="-127"/>
              </a:rPr>
              <a:t>상세정보</a:t>
            </a:r>
            <a:endParaRPr lang="ko-KR" altLang="en-US" sz="4000"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038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66" y="0"/>
            <a:ext cx="3329126" cy="68432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564" y="10438"/>
            <a:ext cx="3331246" cy="68475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84737" y="3038490"/>
            <a:ext cx="3572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 smtClean="0">
                <a:latin typeface="페이퍼로지 6 SemiBold" pitchFamily="2" charset="-127"/>
                <a:ea typeface="페이퍼로지 6 SemiBold" pitchFamily="2" charset="-127"/>
              </a:rPr>
              <a:t>마이페이지</a:t>
            </a:r>
            <a:r>
              <a:rPr lang="en-US" altLang="ko-KR" sz="4000" dirty="0" smtClean="0">
                <a:latin typeface="페이퍼로지 6 SemiBold" pitchFamily="2" charset="-127"/>
                <a:ea typeface="페이퍼로지 6 SemiBold" pitchFamily="2" charset="-127"/>
              </a:rPr>
              <a:t/>
            </a:r>
            <a:br>
              <a:rPr lang="en-US" altLang="ko-KR" sz="4000" dirty="0" smtClean="0">
                <a:latin typeface="페이퍼로지 6 SemiBold" pitchFamily="2" charset="-127"/>
                <a:ea typeface="페이퍼로지 6 SemiBold" pitchFamily="2" charset="-127"/>
              </a:rPr>
            </a:br>
            <a:r>
              <a:rPr lang="ko-KR" altLang="en-US" sz="4000" dirty="0" smtClean="0">
                <a:latin typeface="페이퍼로지 6 SemiBold" pitchFamily="2" charset="-127"/>
                <a:ea typeface="페이퍼로지 6 SemiBold" pitchFamily="2" charset="-127"/>
              </a:rPr>
              <a:t>내 셀러</a:t>
            </a:r>
            <a:endParaRPr lang="ko-KR" altLang="en-US" sz="4000"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682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8" y="1621573"/>
            <a:ext cx="2297637" cy="47229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170" y="1669002"/>
            <a:ext cx="2274563" cy="46754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311" y="1669002"/>
            <a:ext cx="2274563" cy="46754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452" y="1669002"/>
            <a:ext cx="2297637" cy="47229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0629" y="561619"/>
            <a:ext cx="3671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페이퍼로지 6 SemiBold" pitchFamily="2" charset="-127"/>
                <a:ea typeface="페이퍼로지 6 SemiBold" pitchFamily="2" charset="-127"/>
              </a:rPr>
              <a:t>마신 와인 등록</a:t>
            </a:r>
            <a:endParaRPr lang="ko-KR" altLang="en-US" sz="4000"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174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240" y="0"/>
            <a:ext cx="33363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7755" y="3075057"/>
            <a:ext cx="357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페이퍼로지 6 SemiBold" pitchFamily="2" charset="-127"/>
                <a:ea typeface="페이퍼로지 6 SemiBold" pitchFamily="2" charset="-127"/>
              </a:rPr>
              <a:t>위시리스트</a:t>
            </a:r>
            <a:endParaRPr lang="ko-KR" altLang="en-US" sz="4000"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301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88" y="1287263"/>
            <a:ext cx="2574044" cy="52910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6" y="1287263"/>
            <a:ext cx="2574045" cy="52910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725" y="1287263"/>
            <a:ext cx="2574045" cy="52910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9809" y="314102"/>
            <a:ext cx="357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 smtClean="0">
                <a:latin typeface="페이퍼로지 6 SemiBold" pitchFamily="2" charset="-127"/>
                <a:ea typeface="페이퍼로지 6 SemiBold" pitchFamily="2" charset="-127"/>
              </a:rPr>
              <a:t>취향테스트</a:t>
            </a:r>
            <a:endParaRPr lang="ko-KR" altLang="en-US" sz="4000"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508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29</Words>
  <Application>Microsoft Office PowerPoint</Application>
  <PresentationFormat>와이드스크린</PresentationFormat>
  <Paragraphs>13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페이퍼로지 6 SemiBold</vt:lpstr>
      <vt:lpstr>Arial</vt:lpstr>
      <vt:lpstr>Office 테마</vt:lpstr>
      <vt:lpstr>시연시나리오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포팅메뉴얼</dc:title>
  <dc:creator>SSAFY</dc:creator>
  <cp:lastModifiedBy>SSAFY</cp:lastModifiedBy>
  <cp:revision>4</cp:revision>
  <dcterms:created xsi:type="dcterms:W3CDTF">2025-04-10T06:41:25Z</dcterms:created>
  <dcterms:modified xsi:type="dcterms:W3CDTF">2025-04-10T07:22:15Z</dcterms:modified>
</cp:coreProperties>
</file>